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60" r:id="rId3"/>
    <p:sldId id="264" r:id="rId4"/>
    <p:sldId id="267" r:id="rId5"/>
    <p:sldId id="268" r:id="rId6"/>
    <p:sldId id="269" r:id="rId7"/>
    <p:sldId id="271" r:id="rId8"/>
    <p:sldId id="266" r:id="rId9"/>
    <p:sldId id="272" r:id="rId10"/>
    <p:sldId id="262" r:id="rId11"/>
    <p:sldId id="270" r:id="rId12"/>
    <p:sldId id="261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33" autoAdjust="0"/>
  </p:normalViewPr>
  <p:slideViewPr>
    <p:cSldViewPr snapToGrid="0">
      <p:cViewPr varScale="1">
        <p:scale>
          <a:sx n="91" d="100"/>
          <a:sy n="91" d="100"/>
        </p:scale>
        <p:origin x="32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327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208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469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51060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63835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7476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1887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1074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73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400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4861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25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241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8780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688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071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0745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E15EFA-DFAC-4FC3-B84C-389B3E1248A0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69866-F7D4-4E69-AB26-DA76EFA3F4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7194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012.04164" TargetMode="External"/><Relationship Id="rId3" Type="http://schemas.openxmlformats.org/officeDocument/2006/relationships/hyperlink" Target="https://arxiv.org/abs/1506.01497" TargetMode="External"/><Relationship Id="rId7" Type="http://schemas.openxmlformats.org/officeDocument/2006/relationships/hyperlink" Target="https://arxiv.org/abs/1512.02325" TargetMode="External"/><Relationship Id="rId2" Type="http://schemas.openxmlformats.org/officeDocument/2006/relationships/hyperlink" Target="https://arxiv.org/abs/1506.0264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WgPbbWmnXJ8" TargetMode="External"/><Relationship Id="rId5" Type="http://schemas.openxmlformats.org/officeDocument/2006/relationships/hyperlink" Target="https://www.researchgate.net/publication/323801313_Fine-Tuning_YOLO_to_Perform_a_Real-Time_Visual_Multi-object_Detection_Task_for_an_Autonomous_Underwater_Vehicle" TargetMode="External"/><Relationship Id="rId4" Type="http://schemas.openxmlformats.org/officeDocument/2006/relationships/hyperlink" Target="https://medium.com/@ringlayer/convolutional-neural-network-for-object-recognition-and-detection-126a22af8975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193CA1-8C4D-6474-9AA2-81DCDC00B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" y="3355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15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373BFF-E851-443D-AAAD-541CD3F37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485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41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81F14-9386-0131-6AD2-9C96DAC3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Nothing is Perfect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D7BDD7-4545-9C86-FB48-B65BF9C8B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8914" y="1346320"/>
            <a:ext cx="5421085" cy="4965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5D2D70-DF5B-2880-125C-3F026FBDD297}"/>
              </a:ext>
            </a:extLst>
          </p:cNvPr>
          <p:cNvSpPr txBox="1"/>
          <p:nvPr/>
        </p:nvSpPr>
        <p:spPr>
          <a:xfrm>
            <a:off x="331447" y="1720840"/>
            <a:ext cx="471818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a model is fine-tuned for a specific scenario and does not generalize well to other scenarios, it can lead to limited performance outside its original training context. </a:t>
            </a:r>
          </a:p>
          <a:p>
            <a:endParaRPr lang="en-US" dirty="0"/>
          </a:p>
          <a:p>
            <a:r>
              <a:rPr lang="en-US" b="1" dirty="0"/>
              <a:t>Specific Scenario Optimization</a:t>
            </a:r>
            <a:r>
              <a:rPr lang="en-US" dirty="0"/>
              <a:t>: The model has been fine-tuned to excel in a particular environment or context, focusing on a single type of pattern.</a:t>
            </a:r>
          </a:p>
          <a:p>
            <a:endParaRPr lang="en-US" dirty="0"/>
          </a:p>
          <a:p>
            <a:r>
              <a:rPr lang="en-US" dirty="0"/>
              <a:t>Here , In our case, a Classroom</a:t>
            </a:r>
          </a:p>
          <a:p>
            <a:endParaRPr lang="en-US" dirty="0"/>
          </a:p>
          <a:p>
            <a:r>
              <a:rPr lang="en-US" b="1" dirty="0"/>
              <a:t>Data Bias</a:t>
            </a:r>
            <a:r>
              <a:rPr lang="en-US" dirty="0"/>
              <a:t>: Fine-tuning with a narrow dataset can lead to biases in the model, limiting its ability to handle diverse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716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2EA0022-ED2D-C959-ADC4-6AC930EEA4A6}"/>
              </a:ext>
            </a:extLst>
          </p:cNvPr>
          <p:cNvSpPr txBox="1"/>
          <p:nvPr/>
        </p:nvSpPr>
        <p:spPr>
          <a:xfrm>
            <a:off x="326570" y="805205"/>
            <a:ext cx="9731829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5565" marR="75565" algn="just">
              <a:lnSpc>
                <a:spcPct val="150000"/>
              </a:lnSpc>
              <a:spcAft>
                <a:spcPts val="800"/>
              </a:spcAft>
            </a:pPr>
            <a:r>
              <a:rPr lang="en-US" sz="2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References:</a:t>
            </a:r>
            <a:endParaRPr lang="en-IN" sz="2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5565" marR="75565" algn="just">
              <a:lnSpc>
                <a:spcPct val="150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IN" sz="1800" kern="1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75565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sng" kern="1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https://arxiv.org/abs/1506.02640</a:t>
            </a:r>
            <a:endParaRPr lang="en-IN" sz="1800" kern="1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75565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sng" kern="1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https://arxiv.org/abs/1506.01497</a:t>
            </a:r>
            <a:endParaRPr lang="en-IN" sz="1800" kern="1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75565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sng" kern="1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https://medium.com/@ringlayer/convolutional-neural-network-for-object-recognition-and-detection-126a22af8975</a:t>
            </a:r>
            <a:endParaRPr lang="en-IN" sz="1800" kern="1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75565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sng" kern="1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https://www.researchgate.net/publication/323801313_Fine-Tuning_YOLO_to_Perform_a_Real-Time_Visual_Multi-object_Detection_Task_for_an_Autonomous_Underwater_Vehicle</a:t>
            </a:r>
            <a:endParaRPr lang="en-IN" sz="1800" kern="1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75565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sng" kern="1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https://www.youtube.com/watch?v=WgPbbWmnXJ8</a:t>
            </a:r>
            <a:endParaRPr lang="en-IN" sz="1800" kern="1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75565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u="sng" kern="1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https://arxiv.org/abs/1512.02325</a:t>
            </a:r>
            <a:endParaRPr lang="en-IN" sz="1800" kern="1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75565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u="sng" kern="10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https://arxiv.org/abs/2012.04164</a:t>
            </a:r>
            <a:endParaRPr lang="en-IN" sz="1800" kern="100" dirty="0">
              <a:solidFill>
                <a:schemeClr val="bg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953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C6FFF4-DA5C-4B5C-B244-C8F7834F0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96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887CB15-1B58-4CE7-BBDF-190D7CE80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73095" cy="684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61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EB4A3-E909-4824-92B6-5BF441EB3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Drawback of yolo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61E35E-3DD8-D749-E3C4-6A82540D1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02" y="1222309"/>
            <a:ext cx="10472316" cy="537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13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C4CD5D-0C58-D816-BD35-8489DA32E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625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F8EE9C-7BF7-E0ED-46ED-0BC370D42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691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67A77-7D99-2319-A566-CD7A8EE5F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42C90-3501-D983-776C-DB204FC37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Initially, we aimed to develop a custom model specifically for the human detection project. </a:t>
            </a:r>
          </a:p>
          <a:p>
            <a:r>
              <a:rPr lang="en-US" dirty="0"/>
              <a:t>This involved experimenting with different custom models using various types of convolutional layers. </a:t>
            </a:r>
          </a:p>
          <a:p>
            <a:r>
              <a:rPr lang="en-US" dirty="0"/>
              <a:t>Despite our efforts and the variety of models we tested, we were unable to achieve satisfactory results. Consequently, we shifted our approach and decided to fine-tune the YOLO model instead. This pre-trained model allowed us to leverage its existing capabilities for human detection and optimize it further for our specific use case.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7018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88AC6-7578-14BB-D554-FCBA8C1F3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Yolo Fine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04200-FBCF-CF13-7F30-889C96BC9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Fine-tuning a YOLO model using Ultralytics involves adapting a pre-trained YOLO model to a specific task by optimizing its parameters and architecture. Here we used Yolo8x as an existing pre-trained model.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- Pre-Trained Model: Begin with a pre-trained YOLO model available from Ultralytics to leverage existing knowledge.</a:t>
            </a:r>
          </a:p>
          <a:p>
            <a:endParaRPr lang="en-US" dirty="0"/>
          </a:p>
          <a:p>
            <a:r>
              <a:rPr lang="en-US" dirty="0"/>
              <a:t>- Data Preparation: Prepare and annotate your dataset, ensuring it matches the input requirements of the YOLO model.</a:t>
            </a:r>
          </a:p>
          <a:p>
            <a:endParaRPr lang="en-US" dirty="0"/>
          </a:p>
          <a:p>
            <a:r>
              <a:rPr lang="en-US" dirty="0"/>
              <a:t>- Layer Freezing: Optionally, freeze lower layers to retain learned features and focus on fine-tuning higher-level layers.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59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AC63B4-F70D-618B-5694-DD52141DE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964" y="0"/>
            <a:ext cx="1220896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CACDB7-6698-E29F-0231-EEC73AA17583}"/>
              </a:ext>
            </a:extLst>
          </p:cNvPr>
          <p:cNvSpPr txBox="1"/>
          <p:nvPr/>
        </p:nvSpPr>
        <p:spPr>
          <a:xfrm>
            <a:off x="2369975" y="5635689"/>
            <a:ext cx="715657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kern="0" dirty="0">
                <a:solidFill>
                  <a:schemeClr val="tx1">
                    <a:lumMod val="9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Yolo v8x                                       </a:t>
            </a:r>
            <a:r>
              <a:rPr lang="en-US" sz="2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v/s                       Our Model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680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1A09006-6151-4D43-9CFE-73E9F2D25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31347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289</TotalTime>
  <Words>387</Words>
  <Application>Microsoft Office PowerPoint</Application>
  <PresentationFormat>Widescreen</PresentationFormat>
  <Paragraphs>31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Ion</vt:lpstr>
      <vt:lpstr>PowerPoint Presentation</vt:lpstr>
      <vt:lpstr>PowerPoint Presentation</vt:lpstr>
      <vt:lpstr>Drawback of yolo</vt:lpstr>
      <vt:lpstr>PowerPoint Presentation</vt:lpstr>
      <vt:lpstr>PowerPoint Presentation</vt:lpstr>
      <vt:lpstr>Custom Model</vt:lpstr>
      <vt:lpstr>Yolo Fine tuning</vt:lpstr>
      <vt:lpstr>PowerPoint Presentation</vt:lpstr>
      <vt:lpstr>PowerPoint Presentation</vt:lpstr>
      <vt:lpstr>PowerPoint Presentation</vt:lpstr>
      <vt:lpstr>Nothing is Perfect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 M</dc:creator>
  <cp:lastModifiedBy>Harsh M</cp:lastModifiedBy>
  <cp:revision>21</cp:revision>
  <dcterms:created xsi:type="dcterms:W3CDTF">2024-03-14T16:30:10Z</dcterms:created>
  <dcterms:modified xsi:type="dcterms:W3CDTF">2024-04-29T04:05:02Z</dcterms:modified>
</cp:coreProperties>
</file>

<file path=docProps/thumbnail.jpeg>
</file>